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32" r:id="rId2"/>
    <p:sldId id="315" r:id="rId3"/>
    <p:sldId id="322" r:id="rId4"/>
    <p:sldId id="323" r:id="rId5"/>
    <p:sldId id="324" r:id="rId6"/>
    <p:sldId id="325" r:id="rId7"/>
    <p:sldId id="326" r:id="rId8"/>
    <p:sldId id="327" r:id="rId9"/>
    <p:sldId id="330" r:id="rId10"/>
    <p:sldId id="329" r:id="rId11"/>
    <p:sldId id="328" r:id="rId12"/>
    <p:sldId id="314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D9D9D9"/>
    <a:srgbClr val="F6F9EB"/>
    <a:srgbClr val="44546A"/>
    <a:srgbClr val="000000"/>
    <a:srgbClr val="006838"/>
    <a:srgbClr val="4E6E8B"/>
    <a:srgbClr val="D3D3D3"/>
    <a:srgbClr val="DBDFD3"/>
    <a:srgbClr val="E8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/>
    <p:restoredTop sz="88141"/>
  </p:normalViewPr>
  <p:slideViewPr>
    <p:cSldViewPr snapToGrid="0" snapToObjects="1">
      <p:cViewPr>
        <p:scale>
          <a:sx n="70" d="100"/>
          <a:sy n="70" d="100"/>
        </p:scale>
        <p:origin x="1512" y="704"/>
      </p:cViewPr>
      <p:guideLst/>
    </p:cSldViewPr>
  </p:slideViewPr>
  <p:outlineViewPr>
    <p:cViewPr>
      <p:scale>
        <a:sx n="33" d="100"/>
        <a:sy n="33" d="100"/>
      </p:scale>
      <p:origin x="0" y="-10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2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55319-0E59-BE46-BD2A-7F7E9D4B9A53}" type="datetimeFigureOut">
              <a:rPr lang="pt-BR" smtClean="0"/>
              <a:t>24/11/2017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A782C-9BEE-194E-9DBE-5D910BD77472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18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Convido-o para imaginar uma partida de futebol diferente. De um lado do campo está o Blue Team, responsável pela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sua organização. Do outro,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tentarão passar pela sua defesa e fazer gols a qualquer custo.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Neste momento, você deve estar imaginando onze jogadores de cada lado do campo devidamente uniformizados, o árbitro da partida ao centro, os técnicos, os reservas, como acontece em um jogo convencional.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Porém, a realidade é um pouco diferente se aplicarmos à esta partida as restrições e os desafios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cibersegurança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Vejamos: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829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Filme toda a partida de diferentes ângulos e sempre que sofrer um gol, reveja as imagens das câmeras e estude a estratégia utilizada pelo oponente. Utilize este aprendizado no próximo treino.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Devido a longa duração do jogo (geralmente sem fim), prepare jogadores reserva em número suficiente para ter sempre com um bom time em campo, independente do horário ou do dia;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558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forma, há grandes chances do Blue Team começar a fazer lindas defesas que valem como gols!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012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é comumente composto por um número bem limitado de jogadores, diferentemente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composto por inúmeros deles entre amadores e profissionais;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55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nenhuma regra que impeça a entrada de novos jogadores no time dos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durante a partida. Eles podem entrar e sair a qualquer momento e em qualquer quantidade. Em contrapartida, os investimentos necessários para a contratação de novos jogadores para o Blue Team são altos e difíceis de serem aprovados pela diretoria do clube. Quando muito, se consegue uma substituição;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176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Dependendo da preparação do Blue Team, do treinamento e do investimento dos patrocinadores, os jogadores do Blue Team são obrigados a jogar de olhos vendados. Para piorar, devido ao barulho feito pela torcida do oponente, a audição dentro de campo também fica muito prejudicada;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351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Não há um limite para a quantidade de bolas dentro do jogo. É comum ver cada jogador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uma bola aos pés ou alguns pequenos grupos deles fazendo alguma jogada ensaiada com uma única bola;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são muito bons na arte de enganar pessoas. Não é incomum que eles convençam os próprios jogadores do Blue Team ou da sua torcida organizada a fazerem gol contra;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055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Diferentemente de uma partida normal, o jogo não termina aos 90 minutos. Na verdade, no geral a partida nunca termina. Por este motivo, é comum termos momentos com poucos ou nenhum jogador do Blue Team em campo durante a noite, finais de semana e feriados. Enquanto isso, os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atacam a todo momento;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Blue Team geralmente joga na retranca, preso ao seu campo de defesa. Em contrapartida os jogadores do Black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jogam livremente por todo o campo sempre criando muitas possibilidades de gol;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245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Bastante injusto não? Vamos tentar equilibrar esta equação. Estas são os nossos palpites: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379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jogadores do Blue Team devem estudar profundamente as estratégias do oponente e estar cientes de qualquer tipo novo de jogada. Esta inteligência deve ser transformada em estratégias de defesa através de MUITO treino;</a:t>
            </a:r>
          </a:p>
          <a:p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validar o treinamento e melhorar pontos fracos do Blue Team, contrate um time formado por atacantes talentosos e do bem para realização de amistosos. Faça isso com frequência;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Vá além da postura defensiva. Tente fazer com que seu time jogue de forma mais avançada procurando desarmar os oponentes em seu próprio campo de defesa;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439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Utilize tecnologias inovadoras para melhorar a visibilidade de seus jogadores. O número de jogadores do oponente e a quantidade de bolas em jogo coloca o Blue Team em muita desvantagem. Instale e monitore câmeras e sensores de movimento em locais estratégicos do campo para indicar a movimentação dos jogadores. Procure reconhecer alarmes falsos de forma rápida para evitar gastar a preciosa energia dos seus jogadores desnecessariamente;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Estude continuamente e descubra qualquer nova fragilidade de sua defesa. Além de treinar muito bem o goleiro, que tal instalar sensores na trave que indiquem que uma bola está se aproximando?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782C-9BEE-194E-9DBE-5D910BD7747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2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0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7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6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0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estilo do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FEA5-261E-8A44-B8EB-D44820721A8C}" type="datetimeFigureOut">
              <a:rPr lang="en-US" smtClean="0"/>
              <a:t>11/24/17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4EAFE-CEF1-B846-9E26-730FF566C424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0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31.png"/><Relationship Id="rId21" Type="http://schemas.openxmlformats.org/officeDocument/2006/relationships/image" Target="../media/image32.png"/><Relationship Id="rId22" Type="http://schemas.openxmlformats.org/officeDocument/2006/relationships/image" Target="../media/image33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3.png"/><Relationship Id="rId1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hyperlink" Target="https://morphuslabs.com/" TargetMode="External"/><Relationship Id="rId8" Type="http://schemas.openxmlformats.org/officeDocument/2006/relationships/hyperlink" Target="https://linkedin.com/in/renatomarinho" TargetMode="External"/><Relationship Id="rId9" Type="http://schemas.openxmlformats.org/officeDocument/2006/relationships/hyperlink" Target="https://morphuslabs.com/blue-team-x-black-hats-uma-partida-de-futebol-diferente-bebaba6eb374" TargetMode="External"/><Relationship Id="rId10" Type="http://schemas.openxmlformats.org/officeDocument/2006/relationships/hyperlink" Target="http://creativecommons.org/licenses/by-sa/4.0/" TargetMode="External"/><Relationship Id="rId11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8.png"/><Relationship Id="rId21" Type="http://schemas.openxmlformats.org/officeDocument/2006/relationships/image" Target="../media/image17.png"/><Relationship Id="rId22" Type="http://schemas.openxmlformats.org/officeDocument/2006/relationships/image" Target="../media/image18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4.png"/><Relationship Id="rId13" Type="http://schemas.openxmlformats.org/officeDocument/2006/relationships/image" Target="../media/image25.png"/><Relationship Id="rId14" Type="http://schemas.openxmlformats.org/officeDocument/2006/relationships/image" Target="../media/image16.png"/><Relationship Id="rId15" Type="http://schemas.openxmlformats.org/officeDocument/2006/relationships/image" Target="../media/image6.png"/><Relationship Id="rId16" Type="http://schemas.openxmlformats.org/officeDocument/2006/relationships/image" Target="../media/image13.png"/><Relationship Id="rId17" Type="http://schemas.openxmlformats.org/officeDocument/2006/relationships/image" Target="../media/image8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25.png"/><Relationship Id="rId13" Type="http://schemas.openxmlformats.org/officeDocument/2006/relationships/image" Target="../media/image16.png"/><Relationship Id="rId14" Type="http://schemas.openxmlformats.org/officeDocument/2006/relationships/image" Target="../media/image6.png"/><Relationship Id="rId15" Type="http://schemas.openxmlformats.org/officeDocument/2006/relationships/image" Target="../media/image13.png"/><Relationship Id="rId16" Type="http://schemas.openxmlformats.org/officeDocument/2006/relationships/image" Target="../media/image2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24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3834" y="2441258"/>
            <a:ext cx="10515600" cy="2852737"/>
          </a:xfrm>
        </p:spPr>
        <p:txBody>
          <a:bodyPr/>
          <a:lstStyle/>
          <a:p>
            <a:r>
              <a:rPr lang="pt-BR" b="1" dirty="0"/>
              <a:t>Blue Team </a:t>
            </a:r>
            <a:r>
              <a:rPr lang="pt-BR" b="1" dirty="0" err="1"/>
              <a:t>X</a:t>
            </a:r>
            <a:r>
              <a:rPr lang="pt-BR" b="1" dirty="0"/>
              <a:t> Black </a:t>
            </a:r>
            <a:r>
              <a:rPr lang="pt-BR" b="1" dirty="0" err="1"/>
              <a:t>Hats</a:t>
            </a:r>
            <a:r>
              <a:rPr lang="pt-BR" b="1" dirty="0"/>
              <a:t> — uma partida de futebol </a:t>
            </a:r>
            <a:r>
              <a:rPr lang="pt-BR" b="1" dirty="0" smtClean="0"/>
              <a:t>diferente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122" y="5229543"/>
            <a:ext cx="10515600" cy="1500187"/>
          </a:xfrm>
        </p:spPr>
        <p:txBody>
          <a:bodyPr>
            <a:normAutofit lnSpcReduction="10000"/>
          </a:bodyPr>
          <a:lstStyle/>
          <a:p>
            <a:endParaRPr lang="pt-BR" sz="2000" dirty="0" smtClean="0"/>
          </a:p>
          <a:p>
            <a:endParaRPr lang="pt-BR" sz="2000" dirty="0" smtClean="0"/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Copyright </a:t>
            </a:r>
            <a:r>
              <a:rPr lang="pt-BR" sz="2000" dirty="0"/>
              <a:t>© </a:t>
            </a:r>
            <a:r>
              <a:rPr lang="pt-BR" sz="2000" dirty="0" smtClean="0"/>
              <a:t>2017</a:t>
            </a:r>
            <a:r>
              <a:rPr lang="pt-BR" sz="2000" dirty="0"/>
              <a:t>​ - </a:t>
            </a:r>
            <a:r>
              <a:rPr lang="pt-BR" sz="2000" dirty="0" err="1" smtClean="0"/>
              <a:t>Morphus</a:t>
            </a:r>
            <a:r>
              <a:rPr lang="pt-BR" sz="2000" dirty="0"/>
              <a:t> </a:t>
            </a:r>
            <a:r>
              <a:rPr lang="pt-BR" sz="2000" dirty="0" err="1" smtClean="0"/>
              <a:t>Labs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3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1764650"/>
            <a:ext cx="22532791" cy="5146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389" y="250825"/>
            <a:ext cx="483155" cy="169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641" y="2570404"/>
            <a:ext cx="565983" cy="1380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589" y="2704373"/>
            <a:ext cx="510764" cy="13804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332" y="1695249"/>
            <a:ext cx="510766" cy="13804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04" y="2864128"/>
            <a:ext cx="510766" cy="13804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209" y="1853458"/>
            <a:ext cx="510766" cy="13804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949" y="2523614"/>
            <a:ext cx="510766" cy="13804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596" y="1260041"/>
            <a:ext cx="510766" cy="13804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240" y="3741054"/>
            <a:ext cx="510766" cy="13804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29" y="2551179"/>
            <a:ext cx="510766" cy="13804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54" y="3904061"/>
            <a:ext cx="510766" cy="13804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691" y="3720545"/>
            <a:ext cx="510766" cy="13804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3720545"/>
            <a:ext cx="510766" cy="13804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952" y="1486966"/>
            <a:ext cx="565983" cy="13804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792" y="1356347"/>
            <a:ext cx="565983" cy="13804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6933" y="1950264"/>
            <a:ext cx="565983" cy="13804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599" y="1505327"/>
            <a:ext cx="565983" cy="13804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330" y="3810510"/>
            <a:ext cx="565983" cy="13804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9769" y="2525712"/>
            <a:ext cx="565983" cy="13804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60" y="3697730"/>
            <a:ext cx="565983" cy="13804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458" y="4027275"/>
            <a:ext cx="565983" cy="13804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637" y="4035819"/>
            <a:ext cx="565983" cy="138044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7550" y="2775553"/>
            <a:ext cx="565983" cy="1380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7129" y="3871853"/>
            <a:ext cx="372722" cy="372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568" y="1443536"/>
            <a:ext cx="1151695" cy="1396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31" y="3516688"/>
            <a:ext cx="612392" cy="6393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71" y="3948546"/>
            <a:ext cx="1564686" cy="18967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14" y="2210964"/>
            <a:ext cx="612392" cy="639310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600" y="2430759"/>
            <a:ext cx="372722" cy="3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53047 -0.1145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3" y="-574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347 L -0.03724 -0.05903 " pathEditMode="relative" ptsTypes="AA">
                                      <p:cBhvr>
                                        <p:cTn id="3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480" y="4938673"/>
            <a:ext cx="351260" cy="3667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912" y="4177535"/>
            <a:ext cx="351260" cy="3667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2" y="5609349"/>
            <a:ext cx="297977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6" y="5609349"/>
            <a:ext cx="297977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20" y="5609349"/>
            <a:ext cx="297977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15" y="5609349"/>
            <a:ext cx="297977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10" y="5609349"/>
            <a:ext cx="297977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90" y="3345578"/>
            <a:ext cx="793750" cy="609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50" y="2809692"/>
            <a:ext cx="558800" cy="431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32" y="2383678"/>
            <a:ext cx="457200" cy="28575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447" y="3345578"/>
            <a:ext cx="793750" cy="609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40310" y="2809692"/>
            <a:ext cx="558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59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58" y="365125"/>
            <a:ext cx="3765550" cy="6191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6" y="1958878"/>
            <a:ext cx="3822700" cy="7810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603" y="5684953"/>
            <a:ext cx="4182794" cy="7416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136" y="3258333"/>
            <a:ext cx="412869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000000"/>
                </a:solidFill>
                <a:latin typeface="Trebuchet MS" charset="0"/>
                <a:ea typeface="Trebuchet MS" charset="0"/>
                <a:cs typeface="Trebuchet MS" charset="0"/>
              </a:rPr>
              <a:t>RENATO MARINHO</a:t>
            </a:r>
            <a:endParaRPr lang="pt-BR" sz="2800" dirty="0" smtClean="0"/>
          </a:p>
          <a:p>
            <a:r>
              <a:rPr lang="pt-BR" sz="2400" dirty="0" smtClean="0">
                <a:solidFill>
                  <a:srgbClr val="000000"/>
                </a:solidFill>
                <a:latin typeface="+mj-lt"/>
                <a:ea typeface="Trebuchet MS" charset="0"/>
                <a:cs typeface="Trebuchet MS" charset="0"/>
                <a:hlinkClick r:id="rId7"/>
              </a:rPr>
              <a:t>morphuslabs.com</a:t>
            </a:r>
            <a:endParaRPr lang="pt-BR" sz="2400" dirty="0" smtClean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  <a:p>
            <a:r>
              <a:rPr lang="pt-BR" sz="2400" dirty="0" err="1" smtClean="0">
                <a:latin typeface="+mj-lt"/>
                <a:hlinkClick r:id="rId8"/>
              </a:rPr>
              <a:t>linkedin.com</a:t>
            </a:r>
            <a:r>
              <a:rPr lang="pt-BR" sz="2400" dirty="0" smtClean="0">
                <a:latin typeface="+mj-lt"/>
                <a:hlinkClick r:id="rId8"/>
              </a:rPr>
              <a:t>/in/</a:t>
            </a:r>
            <a:r>
              <a:rPr lang="pt-BR" sz="2400" dirty="0" err="1" smtClean="0">
                <a:latin typeface="+mj-lt"/>
                <a:hlinkClick r:id="rId8"/>
              </a:rPr>
              <a:t>renatomarinho</a:t>
            </a:r>
            <a:endParaRPr lang="pt-BR" sz="2400" dirty="0" smtClean="0">
              <a:latin typeface="+mj-lt"/>
            </a:endParaRPr>
          </a:p>
          <a:p>
            <a:endParaRPr lang="pt-BR" sz="2400" dirty="0">
              <a:solidFill>
                <a:srgbClr val="000000"/>
              </a:solidFill>
              <a:latin typeface="+mj-lt"/>
              <a:ea typeface="Trebuchet MS" charset="0"/>
              <a:cs typeface="Trebuchet MS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63136" y="47616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Leia o artigo em:</a:t>
            </a:r>
            <a:endParaRPr lang="pt-BR" dirty="0">
              <a:hlinkClick r:id="rId9"/>
            </a:endParaRPr>
          </a:p>
          <a:p>
            <a:r>
              <a:rPr lang="pt-BR" dirty="0">
                <a:hlinkClick r:id="rId9"/>
              </a:rPr>
              <a:t>https://morphuslabs.com/blue-team-x-black-hats-uma-partida-de-futebol-diferente-bebaba6eb374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963136" y="785831"/>
            <a:ext cx="4376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Este trabalho está licenciado com uma Licença </a:t>
            </a:r>
            <a:r>
              <a:rPr lang="pt-BR" dirty="0">
                <a:hlinkClick r:id="rId10"/>
              </a:rPr>
              <a:t>Creative Commons - Atribuição-CompartilhaIgual 4.0 Internacional</a:t>
            </a:r>
            <a:r>
              <a:rPr lang="pt-BR" dirty="0"/>
              <a:t>.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350" y="365125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39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0594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3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1510899" y="3573475"/>
            <a:ext cx="8341942" cy="2671028"/>
            <a:chOff x="1510899" y="3573475"/>
            <a:chExt cx="8341942" cy="2671028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2662" y="4378817"/>
              <a:ext cx="330190" cy="80534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2545" y="3746747"/>
              <a:ext cx="330190" cy="80534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444" y="3670545"/>
              <a:ext cx="330190" cy="80534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105" y="4017032"/>
              <a:ext cx="330190" cy="80534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45" y="3757459"/>
              <a:ext cx="330190" cy="805342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2651" y="5102285"/>
              <a:ext cx="330190" cy="805342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499" y="4352744"/>
              <a:ext cx="330190" cy="805342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27" y="5036490"/>
              <a:ext cx="330190" cy="805342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664" y="5228744"/>
              <a:ext cx="330190" cy="8053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3808" y="5233729"/>
              <a:ext cx="330190" cy="8053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287" y="3573475"/>
              <a:ext cx="330190" cy="80534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2980" y="3573475"/>
              <a:ext cx="330190" cy="80534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6674" y="3888429"/>
              <a:ext cx="330190" cy="80534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414" y="4590893"/>
              <a:ext cx="330190" cy="80534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899" y="5228744"/>
              <a:ext cx="330190" cy="805342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2545" y="5439161"/>
              <a:ext cx="330190" cy="80534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6656" y="5340994"/>
              <a:ext cx="330190" cy="805342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84" y="4311417"/>
              <a:ext cx="330190" cy="805342"/>
            </a:xfrm>
            <a:prstGeom prst="rect">
              <a:avLst/>
            </a:prstGeom>
          </p:spPr>
        </p:pic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120" y="5327166"/>
              <a:ext cx="330190" cy="805342"/>
            </a:xfrm>
            <a:prstGeom prst="rect">
              <a:avLst/>
            </a:prstGeom>
          </p:spPr>
        </p:pic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562" y="3628738"/>
              <a:ext cx="330190" cy="805342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323" y="4511666"/>
              <a:ext cx="330190" cy="805342"/>
            </a:xfrm>
            <a:prstGeom prst="rect">
              <a:avLst/>
            </a:prstGeom>
          </p:spPr>
        </p:pic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grpSp>
        <p:nvGrpSpPr>
          <p:cNvPr id="82" name="Group 81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85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49" y="390525"/>
            <a:ext cx="2247900" cy="6076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51" y="390525"/>
            <a:ext cx="2489200" cy="60769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254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70" y="2812408"/>
            <a:ext cx="7784659" cy="13685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287" y="3573475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14" y="4590893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545" y="5439161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656" y="534099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20" y="5327166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38" y="5277282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182" y="6120934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11" y="4239530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37" y="601221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364" y="5958935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472088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64" y="5716756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75" y="4450227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58" y="5936513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10" y="5118344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71" y="4332231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664" y="4427890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110" y="5087186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152" y="5958935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0" y="5794769"/>
            <a:ext cx="217443" cy="21744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" y="-1318189"/>
            <a:ext cx="7969250" cy="3917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18189"/>
            <a:ext cx="7969250" cy="3917950"/>
          </a:xfrm>
          <a:prstGeom prst="rect">
            <a:avLst/>
          </a:prstGeom>
        </p:spPr>
      </p:pic>
      <p:grpSp>
        <p:nvGrpSpPr>
          <p:cNvPr id="107" name="Group 106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302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967" y="3908746"/>
            <a:ext cx="13141932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6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6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6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6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6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6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6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6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41" y="5179891"/>
            <a:ext cx="297976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6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77" y="4270929"/>
            <a:ext cx="330190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65" y="3834453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23" y="3779707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86" y="434825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927" y="3834453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20" y="4891263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931" y="4419712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793" y="5163396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32" y="5021850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86" y="5076271"/>
            <a:ext cx="330190" cy="80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43" y="3647130"/>
            <a:ext cx="330190" cy="8053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80" y="3573475"/>
            <a:ext cx="330190" cy="8053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74" y="3888429"/>
            <a:ext cx="330190" cy="8053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57" y="4348252"/>
            <a:ext cx="330190" cy="8053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99" y="5228744"/>
            <a:ext cx="330190" cy="80534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77" y="4875960"/>
            <a:ext cx="330190" cy="8053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087" y="5225054"/>
            <a:ext cx="330190" cy="8053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84" y="4311417"/>
            <a:ext cx="330190" cy="8053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95" y="5170993"/>
            <a:ext cx="330190" cy="8053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2" y="3628738"/>
            <a:ext cx="330190" cy="8053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23" y="4511666"/>
            <a:ext cx="330190" cy="80534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5950627"/>
            <a:ext cx="217443" cy="21744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54" y="4585049"/>
            <a:ext cx="217443" cy="21744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181" y="5034641"/>
            <a:ext cx="217443" cy="217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14" y="5557733"/>
            <a:ext cx="217443" cy="2174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867" y="4313185"/>
            <a:ext cx="217443" cy="2174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517" y="4261354"/>
            <a:ext cx="217443" cy="21744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48" y="5218444"/>
            <a:ext cx="217443" cy="2174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368" y="5896272"/>
            <a:ext cx="217443" cy="21744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239" y="5802762"/>
            <a:ext cx="217443" cy="21744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877" y="4942087"/>
            <a:ext cx="217443" cy="2174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63" y="4284215"/>
            <a:ext cx="217443" cy="2174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45" y="5052100"/>
            <a:ext cx="217443" cy="21744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30" y="5843662"/>
            <a:ext cx="217443" cy="21744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857" y="4527221"/>
            <a:ext cx="217443" cy="21744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726" y="5729619"/>
            <a:ext cx="217443" cy="21744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25" y="5010456"/>
            <a:ext cx="217443" cy="2174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750" y="4441393"/>
            <a:ext cx="217443" cy="21744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384" y="4515596"/>
            <a:ext cx="217443" cy="21744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542" y="5154154"/>
            <a:ext cx="217443" cy="21744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30" y="5801477"/>
            <a:ext cx="217443" cy="21744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159" y="5583747"/>
            <a:ext cx="217443" cy="21744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325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980601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77" y="4993564"/>
            <a:ext cx="217443" cy="217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323" y="3757459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758" y="4535652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04" y="4040783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810" y="3820541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527" y="3737214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93" y="4456973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322" y="4521824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32" y="5262315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6" y="5018473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66" y="5179891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896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730" y="3908746"/>
            <a:ext cx="13145459" cy="3002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322" y="3025592"/>
            <a:ext cx="281869" cy="990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662" y="4378817"/>
            <a:ext cx="330190" cy="805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13" y="4456973"/>
            <a:ext cx="297976" cy="805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5" y="0"/>
            <a:ext cx="2736850" cy="1238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64" y="1292225"/>
            <a:ext cx="666750" cy="952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764" y="1292225"/>
            <a:ext cx="723900" cy="952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86" y="2003425"/>
            <a:ext cx="2965450" cy="666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64" y="2003425"/>
            <a:ext cx="2965450" cy="666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514" y="2219325"/>
            <a:ext cx="19685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001" y="2219325"/>
            <a:ext cx="196850" cy="2349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73" y="3868258"/>
            <a:ext cx="297977" cy="8053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202" y="4550173"/>
            <a:ext cx="297977" cy="8053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905" y="3960556"/>
            <a:ext cx="297977" cy="805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412" y="4351520"/>
            <a:ext cx="297977" cy="805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5" y="3614361"/>
            <a:ext cx="297977" cy="805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45" y="5061765"/>
            <a:ext cx="297977" cy="80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047" y="4367601"/>
            <a:ext cx="297977" cy="8053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240" y="5156862"/>
            <a:ext cx="297977" cy="80534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175" y="5049800"/>
            <a:ext cx="297977" cy="8053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5049800"/>
            <a:ext cx="297977" cy="8053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545" y="3746747"/>
            <a:ext cx="330190" cy="8053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44" y="3670545"/>
            <a:ext cx="330190" cy="8053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105" y="4017032"/>
            <a:ext cx="330190" cy="8053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145" y="3757459"/>
            <a:ext cx="330190" cy="8053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651" y="5102285"/>
            <a:ext cx="330190" cy="80534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99" y="4352744"/>
            <a:ext cx="330190" cy="80534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27" y="5036490"/>
            <a:ext cx="330190" cy="8053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664" y="5228744"/>
            <a:ext cx="330190" cy="8053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808" y="5233729"/>
            <a:ext cx="330190" cy="8053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505" y="4498499"/>
            <a:ext cx="330190" cy="80534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10560050" y="250825"/>
            <a:ext cx="1631950" cy="368300"/>
            <a:chOff x="10560050" y="6307601"/>
            <a:chExt cx="1631950" cy="36830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0050" y="6307601"/>
              <a:ext cx="1631950" cy="36830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31711" y="6347970"/>
              <a:ext cx="1358078" cy="24126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082" y="5138072"/>
            <a:ext cx="217443" cy="2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5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765</Words>
  <Application>Microsoft Macintosh PowerPoint</Application>
  <PresentationFormat>Widescreen</PresentationFormat>
  <Paragraphs>50</Paragraphs>
  <Slides>12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Trebuchet MS</vt:lpstr>
      <vt:lpstr>Arial</vt:lpstr>
      <vt:lpstr>Tema do Office</vt:lpstr>
      <vt:lpstr>Blue Team X Black Hats — uma partida de futebol diferente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Marinho</dc:creator>
  <cp:lastModifiedBy>Renato Marinho</cp:lastModifiedBy>
  <cp:revision>148</cp:revision>
  <dcterms:created xsi:type="dcterms:W3CDTF">2017-05-16T19:01:13Z</dcterms:created>
  <dcterms:modified xsi:type="dcterms:W3CDTF">2017-11-24T10:33:56Z</dcterms:modified>
</cp:coreProperties>
</file>